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13.png" ContentType="image/png"/>
  <Override PartName="/ppt/media/image50.png" ContentType="image/png"/>
  <Override PartName="/ppt/media/image40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51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47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23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_rels/slide58.xml.rels" ContentType="application/vnd.openxmlformats-package.relationships+xml"/>
  <Override PartName="/ppt/slides/_rels/slide13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54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50.xml.rels" ContentType="application/vnd.openxmlformats-package.relationships+xml"/>
  <Override PartName="/ppt/slides/_rels/slide60.xml.rels" ContentType="application/vnd.openxmlformats-package.relationships+xml"/>
  <Override PartName="/ppt/slides/_rels/slide56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2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85D4D1-0519-4E8D-8AAD-CB9A0D2598B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7F9979-0F33-470F-8A7B-50E2908AE0A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60E83B-67A1-48CF-82A9-9CFFF2AADCD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0C40FD-D22E-438F-8449-D40EBA9F763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240D33-E861-4A09-8D0E-55A0D7F93AB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A91432-2612-4B46-ABA5-5EA36E76278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CC8A5A-5482-4E00-82E2-9248D7930BF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A180CC-A024-4502-A3D0-F9EB8657506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E0E26B-AE8E-44D6-8541-670A534E6E4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5A1AA6-E4C1-4B7A-907D-E99E3A5CCDF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60AD23-2D6F-412C-A65F-E692EB820B6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02DC17-DCD9-4455-9D8B-E3A4E2D6BBC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BDB7288-37F9-421D-AD36-953006C9BA9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image" Target="../media/image51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71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72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74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1432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2024-08-28T10:09:16Z</dcterms:modified>
  <cp:revision>74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